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451" r:id="rId4"/>
    <p:sldId id="676" r:id="rId5"/>
    <p:sldId id="770" r:id="rId6"/>
    <p:sldId id="764" r:id="rId7"/>
    <p:sldId id="299" r:id="rId8"/>
    <p:sldId id="788" r:id="rId9"/>
    <p:sldId id="775" r:id="rId10"/>
    <p:sldId id="789" r:id="rId11"/>
    <p:sldId id="790" r:id="rId12"/>
    <p:sldId id="776" r:id="rId13"/>
    <p:sldId id="777" r:id="rId14"/>
    <p:sldId id="778" r:id="rId15"/>
    <p:sldId id="779" r:id="rId16"/>
    <p:sldId id="780" r:id="rId17"/>
    <p:sldId id="774" r:id="rId18"/>
    <p:sldId id="781" r:id="rId19"/>
    <p:sldId id="782" r:id="rId20"/>
    <p:sldId id="791" r:id="rId21"/>
    <p:sldId id="792" r:id="rId22"/>
    <p:sldId id="783" r:id="rId23"/>
    <p:sldId id="784" r:id="rId24"/>
    <p:sldId id="785" r:id="rId25"/>
    <p:sldId id="786" r:id="rId26"/>
    <p:sldId id="787" r:id="rId27"/>
    <p:sldId id="793" r:id="rId28"/>
    <p:sldId id="794" r:id="rId29"/>
    <p:sldId id="795" r:id="rId30"/>
    <p:sldId id="796" r:id="rId31"/>
    <p:sldId id="797" r:id="rId32"/>
    <p:sldId id="798" r:id="rId33"/>
    <p:sldId id="799" r:id="rId34"/>
    <p:sldId id="800" r:id="rId35"/>
    <p:sldId id="331" r:id="rId36"/>
    <p:sldId id="332" r:id="rId37"/>
    <p:sldId id="418" r:id="rId38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659"/>
  </p:normalViewPr>
  <p:slideViewPr>
    <p:cSldViewPr snapToGrid="0" snapToObjects="1">
      <p:cViewPr varScale="1">
        <p:scale>
          <a:sx n="101" d="100"/>
          <a:sy n="101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9032DB-D981-1668-0082-28D3ABC65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Vamos considerar uma situação em que uma pessoa está economizando dinheiro para comprar um novo celular</a:t>
            </a:r>
          </a:p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Ela planeja economizar </a:t>
            </a:r>
            <a:r>
              <a:rPr lang="pt-BR" sz="3600" b="0" i="0" dirty="0" err="1">
                <a:solidFill>
                  <a:srgbClr val="374151"/>
                </a:solidFill>
                <a:effectLst/>
                <a:latin typeface="Söhne"/>
              </a:rPr>
              <a:t>R</a:t>
            </a:r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$ 100 a cada mês até atingir a quantia necessária</a:t>
            </a:r>
          </a:p>
          <a:p>
            <a:endParaRPr lang="pt-BR" sz="4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106765-EC82-A47C-F3B8-D239DB30F7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57318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C6DA22-3EF4-DB1C-62E5-BA7618382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20DD06-89D6-C0F2-8A3C-7FB6FBBB11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SLIDE PARA DESENHAR</a:t>
            </a:r>
          </a:p>
        </p:txBody>
      </p:sp>
    </p:spTree>
    <p:extLst>
      <p:ext uri="{BB962C8B-B14F-4D97-AF65-F5344CB8AC3E}">
        <p14:creationId xmlns:p14="http://schemas.microsoft.com/office/powerpoint/2010/main" val="1396920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9032DB-D981-1668-0082-28D3ABC65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 estrutura básica do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a seguinte:</a:t>
            </a:r>
          </a:p>
          <a:p>
            <a:r>
              <a:rPr lang="pt-BR" sz="4000" dirty="0" err="1"/>
              <a:t>while</a:t>
            </a:r>
            <a:r>
              <a:rPr lang="pt-BR" sz="4000" dirty="0"/>
              <a:t> (condição) {</a:t>
            </a:r>
          </a:p>
          <a:p>
            <a:r>
              <a:rPr lang="pt-BR" sz="4000" dirty="0"/>
              <a:t>  // bloco de código a ser executado</a:t>
            </a:r>
          </a:p>
          <a:p>
            <a:r>
              <a:rPr lang="pt-BR" sz="4000" dirty="0"/>
              <a:t>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106765-EC82-A47C-F3B8-D239DB30F7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21761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5629F71-5C17-66C8-1BA2-1376B2403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 condição é verificada antes da execução do bloco de código</a:t>
            </a:r>
          </a:p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Se a condição for verdadeira, o bloco de código é executado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3C48C-9005-EFCC-2C0C-B9479781AB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497000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5629F71-5C17-66C8-1BA2-1376B2403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Após a execução do bloco, a condição é verificada novamente</a:t>
            </a:r>
          </a:p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 processo se repete até que a condição se torne falsa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3C48C-9005-EFCC-2C0C-B9479781AB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2517485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3AB3283-31F5-6FC1-586F-181D44B13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É importante ter cuidado ao usar o </a:t>
            </a:r>
            <a:r>
              <a:rPr lang="pt-BR" sz="4000" dirty="0" err="1"/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para evitar loops infinitos, garantindo que a condição eventualmente se torne falsa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9AC2D4-CB8E-5393-E414-1B25E0D4D1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3487293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F2E9334-30A1-E039-AD7F-B94ADE59A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600" dirty="0" err="1"/>
              <a:t>let</a:t>
            </a:r>
            <a:r>
              <a:rPr lang="pt-BR" sz="3600" dirty="0"/>
              <a:t> contador = 0;</a:t>
            </a:r>
          </a:p>
          <a:p>
            <a:endParaRPr lang="pt-BR" sz="3600" dirty="0"/>
          </a:p>
          <a:p>
            <a:r>
              <a:rPr lang="pt-BR" sz="3600" dirty="0" err="1"/>
              <a:t>while</a:t>
            </a:r>
            <a:r>
              <a:rPr lang="pt-BR" sz="3600" dirty="0"/>
              <a:t> (contador &lt; 5) {</a:t>
            </a:r>
          </a:p>
          <a:p>
            <a:pPr lvl="1"/>
            <a:r>
              <a:rPr lang="pt-BR" sz="3200" dirty="0"/>
              <a:t>  </a:t>
            </a:r>
            <a:r>
              <a:rPr lang="pt-BR" sz="3200" dirty="0" err="1">
                <a:solidFill>
                  <a:schemeClr val="tx1"/>
                </a:solidFill>
              </a:rPr>
              <a:t>document.write</a:t>
            </a:r>
            <a:r>
              <a:rPr lang="pt-BR" sz="3200" dirty="0">
                <a:solidFill>
                  <a:schemeClr val="tx1"/>
                </a:solidFill>
              </a:rPr>
              <a:t>(</a:t>
            </a:r>
            <a:r>
              <a:rPr lang="pt-BR" sz="3200" dirty="0" err="1">
                <a:solidFill>
                  <a:schemeClr val="tx1"/>
                </a:solidFill>
              </a:rPr>
              <a:t>i</a:t>
            </a:r>
            <a:r>
              <a:rPr lang="pt-BR" sz="3200" dirty="0">
                <a:solidFill>
                  <a:schemeClr val="tx1"/>
                </a:solidFill>
              </a:rPr>
              <a:t>);</a:t>
            </a:r>
          </a:p>
          <a:p>
            <a:pPr lvl="1"/>
            <a:r>
              <a:rPr lang="pt-BR" sz="3200" dirty="0">
                <a:solidFill>
                  <a:schemeClr val="tx1"/>
                </a:solidFill>
              </a:rPr>
              <a:t>  contador++;</a:t>
            </a:r>
          </a:p>
          <a:p>
            <a:r>
              <a:rPr lang="pt-BR" sz="3600" dirty="0"/>
              <a:t>}</a:t>
            </a:r>
          </a:p>
          <a:p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613D33-06FA-3830-200B-ABE3B8BD8D9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WHILE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1576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739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BE8AD8-0096-208A-195E-AE00781A0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do-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loop: O laço do-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semelhante ao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, mas a verificação da condição é feita após a execução do bloco de código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3B558-28DB-DB69-2EE5-A622E9E321E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338566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BE8AD8-0096-208A-195E-AE00781A0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Isso significa que o bloco de código é sempre executado pelo menos uma vez, mesmo que a condição inicial seja falsa</a:t>
            </a:r>
            <a:endParaRPr lang="pt-BR" sz="40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3B558-28DB-DB69-2EE5-A622E9E321E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34605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BE8AD8-0096-208A-195E-AE00781A06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Vamos considerar uma situação em que uma pessoa está aprendendo a tocar um instrumento musical, como violão</a:t>
            </a:r>
          </a:p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Ela está praticando uma determinada música e deseja garantir que pratique pelo menos uma vez antes de verificar seu progresso</a:t>
            </a:r>
            <a:endParaRPr lang="pt-BR" sz="44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3B558-28DB-DB69-2EE5-A622E9E321E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1928829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C6DA22-3EF4-DB1C-62E5-BA7618382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20DD06-89D6-C0F2-8A3C-7FB6FBBB11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SLIDE PARA DESENHAR</a:t>
            </a:r>
          </a:p>
        </p:txBody>
      </p:sp>
    </p:spTree>
    <p:extLst>
      <p:ext uri="{BB962C8B-B14F-4D97-AF65-F5344CB8AC3E}">
        <p14:creationId xmlns:p14="http://schemas.microsoft.com/office/powerpoint/2010/main" val="184844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B5DA760-7EDA-15CB-D8CE-506210FA5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 estrutura básica do do-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a seguinte:</a:t>
            </a:r>
          </a:p>
          <a:p>
            <a:r>
              <a:rPr lang="pt-BR" sz="4000" dirty="0"/>
              <a:t>do {</a:t>
            </a:r>
          </a:p>
          <a:p>
            <a:r>
              <a:rPr lang="pt-BR" sz="4000" dirty="0"/>
              <a:t>  // bloco de código a ser executado</a:t>
            </a:r>
          </a:p>
          <a:p>
            <a:r>
              <a:rPr lang="pt-BR" sz="4000" dirty="0"/>
              <a:t>} </a:t>
            </a:r>
            <a:r>
              <a:rPr lang="pt-BR" sz="4000" dirty="0" err="1"/>
              <a:t>while</a:t>
            </a:r>
            <a:r>
              <a:rPr lang="pt-BR" sz="4000" dirty="0"/>
              <a:t> (condição);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E50F58-647E-7E8E-7A26-02136D5464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1907706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B5DA760-7EDA-15CB-D8CE-506210FA5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 bloco de código é executado primeiro e, em seguida, a condição é verificada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E50F58-647E-7E8E-7A26-02136D5464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2798044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B5DA760-7EDA-15CB-D8CE-506210FA5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Se a condição for verdadeira, o bloco de código é executado novamente</a:t>
            </a:r>
            <a:endParaRPr lang="pt-BR" sz="4000" dirty="0">
              <a:solidFill>
                <a:srgbClr val="374151"/>
              </a:solidFill>
              <a:latin typeface="Söhne"/>
            </a:endParaRPr>
          </a:p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 processo se repete até que a condição se torne falsa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E50F58-647E-7E8E-7A26-02136D5464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2204921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B5DA760-7EDA-15CB-D8CE-506210FA5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let</a:t>
            </a:r>
            <a:r>
              <a:rPr lang="pt-BR" sz="4000" dirty="0"/>
              <a:t> contador = 0;</a:t>
            </a:r>
          </a:p>
          <a:p>
            <a:r>
              <a:rPr lang="pt-BR" sz="4000" dirty="0"/>
              <a:t>do {</a:t>
            </a:r>
          </a:p>
          <a:p>
            <a:pPr lvl="1"/>
            <a:r>
              <a:rPr lang="pt-BR" sz="3600" dirty="0"/>
              <a:t>  </a:t>
            </a:r>
            <a:r>
              <a:rPr lang="pt-BR" sz="3600" dirty="0" err="1">
                <a:solidFill>
                  <a:schemeClr val="tx1"/>
                </a:solidFill>
              </a:rPr>
              <a:t>console.log</a:t>
            </a:r>
            <a:r>
              <a:rPr lang="pt-BR" sz="3600" dirty="0">
                <a:solidFill>
                  <a:schemeClr val="tx1"/>
                </a:solidFill>
              </a:rPr>
              <a:t>(contador);</a:t>
            </a:r>
          </a:p>
          <a:p>
            <a:pPr lvl="1"/>
            <a:r>
              <a:rPr lang="pt-BR" sz="3600" dirty="0">
                <a:solidFill>
                  <a:schemeClr val="tx1"/>
                </a:solidFill>
              </a:rPr>
              <a:t>  contador++;</a:t>
            </a:r>
          </a:p>
          <a:p>
            <a:r>
              <a:rPr lang="pt-BR" sz="4000" dirty="0"/>
              <a:t>} </a:t>
            </a:r>
            <a:r>
              <a:rPr lang="pt-BR" sz="4000" dirty="0" err="1"/>
              <a:t>while</a:t>
            </a:r>
            <a:r>
              <a:rPr lang="pt-BR" sz="4000" dirty="0"/>
              <a:t> (contador &lt; 5);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E50F58-647E-7E8E-7A26-02136D5464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3668371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655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/>
              <a:t>LICÃO 11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64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7FB91E8-EE7F-16F3-7B4D-F4C67F95F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A utilização de contadores e acumuladores é comum em programação e serve para rastrear e manter o controle sobre a quantidade de vezes que um evento ocorre (contador) ou para acumular valores ao longo do tempo (acumulador)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417293-E422-FE28-EFF2-AB7BD3A462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CONTADORES E ACUMULADORES</a:t>
            </a:r>
          </a:p>
        </p:txBody>
      </p:sp>
    </p:spTree>
    <p:extLst>
      <p:ext uri="{BB962C8B-B14F-4D97-AF65-F5344CB8AC3E}">
        <p14:creationId xmlns:p14="http://schemas.microsoft.com/office/powerpoint/2010/main" val="3875697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0E740B-0826-85BA-C0D6-ACE278E44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Um contador é uma variável que é usada para contar ou registrar o número de ocorrências de um evento específico</a:t>
            </a:r>
          </a:p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Ele é geralmente usado em laços de repetição para controlar o número de iterações ou execuções de um bloco de código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232E34-30CC-5C69-0893-DD7D57BD15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CONTADOR</a:t>
            </a:r>
          </a:p>
        </p:txBody>
      </p:sp>
    </p:spTree>
    <p:extLst>
      <p:ext uri="{BB962C8B-B14F-4D97-AF65-F5344CB8AC3E}">
        <p14:creationId xmlns:p14="http://schemas.microsoft.com/office/powerpoint/2010/main" val="102193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0E740B-0826-85BA-C0D6-ACE278E44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À medida que o evento ocorre, o contador é incrementado ou decrementado para acompanhar o progresso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232E34-30CC-5C69-0893-DD7D57BD15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CONTADOR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6176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888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E594B0F-1EA6-0913-B211-F9441A9A9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Um acumulador é uma variável usada para armazenar e acumular valores ao longo do tempo</a:t>
            </a:r>
          </a:p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Ele é usado para manter o total ou a soma de várias quantidades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382517-DD81-1A48-5384-3D101CF270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ACUMULADOR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5993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E594B0F-1EA6-0913-B211-F9441A9A9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À medida que novos valores são encontrados ou calculados, eles são adicionados ao valor acumulado no acumulador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382517-DD81-1A48-5384-3D101CF270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ACUMULADOR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8030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773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FA9750-5E9C-7013-560C-2357C38DC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4AFF1D-3925-B408-F6B9-371ECF5DE4C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17E359C-FB92-AC2D-28C3-E66A23163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80" y="886818"/>
            <a:ext cx="10721439" cy="44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2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24AB1B0-6DD2-0A3D-E1D5-06C7A6DD4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E1D0D0-FCEC-A180-0D70-9C80BB3CEA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E664FCB-3F47-D794-30ED-63E9B53E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877954"/>
            <a:ext cx="6330950" cy="51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LICÃO 10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97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F871A47-BCAE-632B-CF3E-DE6288BC8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dirty="0"/>
              <a:t>WHILE e DO WHILE</a:t>
            </a:r>
          </a:p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 </a:t>
            </a:r>
            <a:r>
              <a:rPr lang="pt-BR" sz="4000" dirty="0" err="1"/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e o </a:t>
            </a:r>
            <a:r>
              <a:rPr lang="pt-BR" sz="4000" dirty="0"/>
              <a:t>do-</a:t>
            </a:r>
            <a:r>
              <a:rPr lang="pt-BR" sz="4000" dirty="0" err="1"/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são úteis quando não sabemos antecipadamente o número exato de iterações necessárias, mas desejamos repetir um bloco de código com base em uma condição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4D4171-F4CE-8DBB-84B9-C6EA49D2B9E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 e DO WHILE</a:t>
            </a:r>
          </a:p>
        </p:txBody>
      </p:sp>
    </p:spTree>
    <p:extLst>
      <p:ext uri="{BB962C8B-B14F-4D97-AF65-F5344CB8AC3E}">
        <p14:creationId xmlns:p14="http://schemas.microsoft.com/office/powerpoint/2010/main" val="238572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9032DB-D981-1668-0082-28D3ABC65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 err="1">
                <a:solidFill>
                  <a:srgbClr val="374151"/>
                </a:solidFill>
                <a:latin typeface="Söhne"/>
              </a:rPr>
              <a:t>W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loop: O laço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repete um bloco de código enquanto uma condição especificada for verdadeira</a:t>
            </a:r>
          </a:p>
          <a:p>
            <a:endParaRPr lang="pt-BR" sz="4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106765-EC82-A47C-F3B8-D239DB30F7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8754103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614</Words>
  <Application>Microsoft Macintosh PowerPoint</Application>
  <PresentationFormat>Widescreen</PresentationFormat>
  <Paragraphs>80</Paragraphs>
  <Slides>37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Arial</vt:lpstr>
      <vt:lpstr>Calibri</vt:lpstr>
      <vt:lpstr>Söhne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O que nós vimos na aula passada?</vt:lpstr>
      <vt:lpstr>Apresentação do PowerPoint</vt:lpstr>
      <vt:lpstr>Apresentação do PowerPoint</vt:lpstr>
      <vt:lpstr>LICÃO 10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LICÃO 11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154</cp:revision>
  <dcterms:created xsi:type="dcterms:W3CDTF">2020-01-23T19:05:58Z</dcterms:created>
  <dcterms:modified xsi:type="dcterms:W3CDTF">2023-06-01T22:54:27Z</dcterms:modified>
</cp:coreProperties>
</file>